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1" r:id="rId6"/>
    <p:sldId id="262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40" d="100"/>
          <a:sy n="40" d="100"/>
        </p:scale>
        <p:origin x="-1555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3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607D-B865-4DE1-92C2-FEE2801DC18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8F12-6C2E-4495-9188-63D777046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mailto:echonetin@yaho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Attendance Management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7907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Employee enters the Job place.</a:t>
            </a:r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Click Camera button to capture image and click IN button.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In time , Image and GPS location saved online.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During leaving the duty place Employee click OUT button,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leaving time with GPS saved.</a:t>
            </a:r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App will calculate total hours of availability of employee.</a:t>
            </a:r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Manager can check the entry and exit time with Google location.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914400"/>
            <a:ext cx="478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2"/>
              </a:rPr>
              <a:t>Web : https://www.echonet.in</a:t>
            </a:r>
            <a:endParaRPr lang="en-US" sz="2800" b="1" dirty="0"/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Attendance Entry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peksha\Desktop\Screen Img\Screenshot_2025-05-01-20-27-29-155_www.echonet.in.society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914400"/>
            <a:ext cx="2592324" cy="5760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32475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Employee enters the Job place 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Camera button to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capture image and click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button.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 time , Image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GPS location saved online.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During leaving the duty place 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Employee click OUT button and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leaving time with GPS saved.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App will calculate total hours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of availability of employee.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Manager can check the entry and exit time with Google location.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Attendance Entry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324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App will calculate total hours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of availability of employee.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Apeksha\Desktop\Screen Img\Screenshot_2025-05-01-20-29-29-677_www.echonet.in.society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2590800" cy="57573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Check Employee attendance (On Website)</a:t>
            </a:r>
            <a:r>
              <a:rPr lang="en-US" sz="3200" b="1" dirty="0" smtClean="0">
                <a:solidFill>
                  <a:srgbClr val="C00000"/>
                </a:solidFill>
              </a:rPr>
              <a:t>By Manager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181600" y="1905000"/>
            <a:ext cx="762000" cy="304800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1371600"/>
            <a:ext cx="28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Check Employee attendance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3276600" y="4724400"/>
            <a:ext cx="51054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4724400"/>
            <a:ext cx="3200400" cy="137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5562600"/>
            <a:ext cx="246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location of Employee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6096000"/>
            <a:ext cx="272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OUT  location of Employee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Check Employee attendance (On Website)</a:t>
            </a:r>
            <a:r>
              <a:rPr lang="en-US" sz="3200" b="1" dirty="0" smtClean="0">
                <a:solidFill>
                  <a:srgbClr val="C00000"/>
                </a:solidFill>
              </a:rPr>
              <a:t>By Manager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Check Employee attendance (On Website)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Employee </a:t>
            </a:r>
            <a:r>
              <a:rPr lang="en-US" b="1" dirty="0" smtClean="0">
                <a:solidFill>
                  <a:srgbClr val="C00000"/>
                </a:solidFill>
              </a:rPr>
              <a:t>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543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Design &amp; Developed By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Ram Prakash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Echo Software Consultancy Services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Mobile : +91 9821885190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Email : </a:t>
            </a:r>
            <a:r>
              <a:rPr lang="en-US" sz="2200" b="1" dirty="0" smtClean="0">
                <a:solidFill>
                  <a:schemeClr val="tx1"/>
                </a:solidFill>
                <a:hlinkClick r:id="rId2"/>
              </a:rPr>
              <a:t>echonetin@yahoo.in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https://www.echonet.in/HousingsocietyOnLine.aspx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64" y="1371600"/>
            <a:ext cx="2039634" cy="350304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Attendance Management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7907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Employee enters the Job place.</a:t>
            </a:r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Click Camera button to capture image and click IN button.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In time , Image and GPS location saved online.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During leaving the duty place Employee click OUT button,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leaving time with GPS saved.</a:t>
            </a:r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App will calculate total hours of availability of employee.</a:t>
            </a:r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Manager can check the entry and exit time with Google location.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914400"/>
            <a:ext cx="478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2"/>
              </a:rPr>
              <a:t>Web : https://www.echonet.in</a:t>
            </a:r>
            <a:endParaRPr lang="en-US" sz="2800" b="1" dirty="0"/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Attendance Management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105400" y="1447800"/>
            <a:ext cx="914400" cy="838200"/>
          </a:xfrm>
          <a:prstGeom prst="straightConnector1">
            <a:avLst/>
          </a:prstGeom>
          <a:ln w="57150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129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Add Employee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Employee Database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Assign Password to Employee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2743200" y="5181600"/>
            <a:ext cx="1752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Assign Password to Employee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Select Member , Security , Employee  or Pool / Club house.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Write User Id and Password , Click Save.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With assigned Password, Member and all employee can use concerned page on Android App.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Attendance Management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5372100" y="1562100"/>
            <a:ext cx="1066800" cy="990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1371600"/>
            <a:ext cx="205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Employee Job Entry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Employee Job entry can be done using Android App  or website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Employee Job Entry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1711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Employee Job entry can be done using Android App  or  website.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GPS location will be entered using Android mobile and job exit time also taken during       Exit entry.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So it is good to enter attendance using Android mobile.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234950" y="990600"/>
            <a:ext cx="8674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Login By Employee (Android App)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peksha\Desktop\Screen Img\Screenshot_2025-05-01-20-25-47-879_www.echonet.in.society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90600"/>
            <a:ext cx="25717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422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Attendance Management System</vt:lpstr>
      <vt:lpstr>Attendance Management System</vt:lpstr>
      <vt:lpstr>Attendance Management System</vt:lpstr>
      <vt:lpstr>Employee Database</vt:lpstr>
      <vt:lpstr>Assign Password to Employee</vt:lpstr>
      <vt:lpstr>Assign Password to Employee</vt:lpstr>
      <vt:lpstr>Attendance Management System</vt:lpstr>
      <vt:lpstr>Employee Job Entry</vt:lpstr>
      <vt:lpstr>Login By Employee (Android App)</vt:lpstr>
      <vt:lpstr>Attendance Entry</vt:lpstr>
      <vt:lpstr>Attendance Entry</vt:lpstr>
      <vt:lpstr>Check Employee attendance (On Website)By Manager</vt:lpstr>
      <vt:lpstr>Check Employee attendance (On Website)By Manager</vt:lpstr>
      <vt:lpstr>Check Employee attendance (On Website)</vt:lpstr>
      <vt:lpstr>Employee Management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Attendance Management System</dc:title>
  <dc:creator>Apeksha</dc:creator>
  <cp:lastModifiedBy>Apeksha</cp:lastModifiedBy>
  <cp:revision>57</cp:revision>
  <dcterms:created xsi:type="dcterms:W3CDTF">2025-04-30T04:44:12Z</dcterms:created>
  <dcterms:modified xsi:type="dcterms:W3CDTF">2025-05-02T16:16:14Z</dcterms:modified>
</cp:coreProperties>
</file>